
<file path=[Content_Types].xml><?xml version="1.0" encoding="utf-8"?>
<Types xmlns="http://schemas.openxmlformats.org/package/2006/content-types">
  <Default Extension="wav" ContentType="audio/x-wav"/>
  <Default Extension="png" ContentType="image/png"/>
  <Default Extension="jpeg" ContentType="image/jpe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338" r:id="rId4"/>
    <p:sldId id="339" r:id="rId6"/>
    <p:sldId id="331" r:id="rId7"/>
    <p:sldId id="332" r:id="rId8"/>
    <p:sldId id="333" r:id="rId9"/>
    <p:sldId id="334" r:id="rId10"/>
    <p:sldId id="335" r:id="rId11"/>
    <p:sldId id="336" r:id="rId12"/>
    <p:sldId id="266" r:id="rId13"/>
    <p:sldId id="259" r:id="rId14"/>
    <p:sldId id="279" r:id="rId15"/>
    <p:sldId id="337" r:id="rId16"/>
    <p:sldId id="316" r:id="rId17"/>
    <p:sldId id="317" r:id="rId18"/>
    <p:sldId id="268" r:id="rId19"/>
    <p:sldId id="265" r:id="rId20"/>
    <p:sldId id="297" r:id="rId21"/>
    <p:sldId id="276" r:id="rId22"/>
    <p:sldId id="305" r:id="rId23"/>
    <p:sldId id="272" r:id="rId24"/>
    <p:sldId id="269" r:id="rId25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CC0066"/>
    <a:srgbClr val="3333FF"/>
    <a:srgbClr val="33993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29" autoAdjust="0"/>
    <p:restoredTop sz="94660"/>
  </p:normalViewPr>
  <p:slideViewPr>
    <p:cSldViewPr>
      <p:cViewPr varScale="1">
        <p:scale>
          <a:sx n="108" d="100"/>
          <a:sy n="108" d="100"/>
        </p:scale>
        <p:origin x="-114" y="-84"/>
      </p:cViewPr>
      <p:guideLst>
        <p:guide orient="horz" pos="216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1" d="100"/>
        <a:sy n="8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endParaRPr lang="zh-CN" alt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2662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62C69E44-CAD0-47B0-87B8-F2B9887985D9}" type="slidenum">
              <a:rPr lang="zh-CN" altLang="en-US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9" Type="http://schemas.openxmlformats.org/officeDocument/2006/relationships/hyperlink" Target="http://www.1ppt.com/ziliao/" TargetMode="External"/><Relationship Id="rId8" Type="http://schemas.openxmlformats.org/officeDocument/2006/relationships/hyperlink" Target="http://www.1ppt.com/powerpoint/" TargetMode="External"/><Relationship Id="rId7" Type="http://schemas.openxmlformats.org/officeDocument/2006/relationships/hyperlink" Target="http://www.1ppt.com/xiazai/" TargetMode="External"/><Relationship Id="rId6" Type="http://schemas.openxmlformats.org/officeDocument/2006/relationships/hyperlink" Target="http://www.1ppt.com/tubiao/" TargetMode="External"/><Relationship Id="rId5" Type="http://schemas.openxmlformats.org/officeDocument/2006/relationships/hyperlink" Target="http://www.1ppt.com/beijing/" TargetMode="External"/><Relationship Id="rId4" Type="http://schemas.openxmlformats.org/officeDocument/2006/relationships/hyperlink" Target="http://www.1ppt.com/sucai/" TargetMode="External"/><Relationship Id="rId3" Type="http://schemas.openxmlformats.org/officeDocument/2006/relationships/hyperlink" Target="http://www.1ppt.com/moban/" TargetMode="External"/><Relationship Id="rId24" Type="http://schemas.openxmlformats.org/officeDocument/2006/relationships/hyperlink" Target="http://www.1ppt.com/kejian/lishi/" TargetMode="External"/><Relationship Id="rId23" Type="http://schemas.openxmlformats.org/officeDocument/2006/relationships/hyperlink" Target="http://www.1ppt.com/kejian/dili/" TargetMode="External"/><Relationship Id="rId22" Type="http://schemas.openxmlformats.org/officeDocument/2006/relationships/hyperlink" Target="http://www.1ppt.com/kejian/shengwu/" TargetMode="External"/><Relationship Id="rId21" Type="http://schemas.openxmlformats.org/officeDocument/2006/relationships/hyperlink" Target="http://www.1ppt.com/kejian/huaxue/" TargetMode="External"/><Relationship Id="rId20" Type="http://schemas.openxmlformats.org/officeDocument/2006/relationships/hyperlink" Target="http://www.1ppt.com/kejian/wuli/" TargetMode="External"/><Relationship Id="rId2" Type="http://schemas.openxmlformats.org/officeDocument/2006/relationships/notesMaster" Target="../notesMasters/notesMaster1.xml"/><Relationship Id="rId19" Type="http://schemas.openxmlformats.org/officeDocument/2006/relationships/hyperlink" Target="http://www.1ppt.com/kejian/kexue/" TargetMode="External"/><Relationship Id="rId18" Type="http://schemas.openxmlformats.org/officeDocument/2006/relationships/hyperlink" Target="http://www.1ppt.com/kejian/meishu/" TargetMode="External"/><Relationship Id="rId17" Type="http://schemas.openxmlformats.org/officeDocument/2006/relationships/hyperlink" Target="http://www.1ppt.com/kejian/yingyu/" TargetMode="External"/><Relationship Id="rId16" Type="http://schemas.openxmlformats.org/officeDocument/2006/relationships/hyperlink" Target="http://www.1ppt.com/kejian/shuxue/" TargetMode="External"/><Relationship Id="rId15" Type="http://schemas.openxmlformats.org/officeDocument/2006/relationships/hyperlink" Target="http://www.1ppt.com/kejian/yuwen/" TargetMode="External"/><Relationship Id="rId14" Type="http://schemas.openxmlformats.org/officeDocument/2006/relationships/hyperlink" Target="http://www.1ppt.com/kejian/" TargetMode="External"/><Relationship Id="rId13" Type="http://schemas.openxmlformats.org/officeDocument/2006/relationships/hyperlink" Target="http://www.1ppt.cn/" TargetMode="External"/><Relationship Id="rId12" Type="http://schemas.openxmlformats.org/officeDocument/2006/relationships/hyperlink" Target="http://www.1ppt.com/jiaoan/" TargetMode="External"/><Relationship Id="rId11" Type="http://schemas.openxmlformats.org/officeDocument/2006/relationships/hyperlink" Target="http://www.1ppt.com/shiti/" TargetMode="External"/><Relationship Id="rId10" Type="http://schemas.openxmlformats.org/officeDocument/2006/relationships/hyperlink" Target="http://www.1ppt.com/fanwen/" TargetMode="Externa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028F0174-85E2-4501-846B-954CD1FA8DBA}" type="slidenum">
              <a:rPr lang="zh-CN" altLang="en-US"/>
            </a:fld>
            <a:endParaRPr lang="en-US" altLang="zh-CN"/>
          </a:p>
        </p:txBody>
      </p:sp>
      <p:sp>
        <p:nvSpPr>
          <p:cNvPr id="276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>
              <a:buFontTx/>
              <a:buNone/>
            </a:pPr>
            <a:fld id="{593A3B3E-F64C-4164-837A-BE007BFA237A}" type="slidenum">
              <a:rPr lang="en-US" altLang="zh-CN" sz="1200"/>
            </a:fld>
            <a:endParaRPr lang="en-US" altLang="zh-CN" sz="1200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/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F90F5BD3-9AC2-45B1-8EBA-0BA831446200}" type="slidenum">
              <a:rPr lang="zh-CN" altLang="en-US"/>
            </a:fld>
            <a:endParaRPr lang="en-US" altLang="zh-CN"/>
          </a:p>
        </p:txBody>
      </p:sp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>
              <a:buFontTx/>
              <a:buNone/>
            </a:pPr>
            <a:fld id="{5D754CD1-823D-48DC-A571-3ED4014F3A93}" type="slidenum">
              <a:rPr lang="en-US" altLang="zh-CN" sz="1200"/>
            </a:fld>
            <a:endParaRPr lang="en-US" altLang="zh-CN" sz="1200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/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模板：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3"/>
              </a:rPr>
              <a:t>www.1ppt.com/moban/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素材：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4"/>
              </a:rPr>
              <a:t>www.1ppt.com/sucai/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背景：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5"/>
              </a:rPr>
              <a:t>www.1ppt.com/beijing/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图表：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6"/>
              </a:rPr>
              <a:t>www.1ppt.com/tubiao/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7"/>
              </a:rPr>
              <a:t>www.1ppt.com/xiazai/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教程： 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8"/>
              </a:rPr>
              <a:t>www.1ppt.com/powerpoint/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资料下载：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9"/>
              </a:rPr>
              <a:t>www.1ppt.com/ziliao/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范文下载：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0"/>
              </a:rPr>
              <a:t>www.1ppt.com/fanwen/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试卷下载：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1"/>
              </a:rPr>
              <a:t>www.1ppt.com/shiti/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教案下载：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2"/>
              </a:rPr>
              <a:t>www.1ppt.com/jiaoan/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论坛：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3"/>
              </a:rPr>
              <a:t>www.1ppt.cn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4"/>
              </a:rPr>
              <a:t>www.1ppt.com/kejian/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语文课件：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5"/>
              </a:rPr>
              <a:t>www.1ppt.com/kejian/yuwen/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数学课件：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6"/>
              </a:rPr>
              <a:t>www.1ppt.com/kejian/shuxue/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英语课件：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7"/>
              </a:rPr>
              <a:t>www.1ppt.com/kejian/yingyu/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美术课件：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8"/>
              </a:rPr>
              <a:t>www.1ppt.com/kejian/meishu/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科学课件：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9"/>
              </a:rPr>
              <a:t>www.1ppt.com/kejian/kexue/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物理课件：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0"/>
              </a:rPr>
              <a:t>www.1ppt.com/kejian/wuli/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化学课件：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1"/>
              </a:rPr>
              <a:t>www.1ppt.com/kejian/huaxue/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生物课件：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2"/>
              </a:rPr>
              <a:t>www.1ppt.com/kejian/shengwu/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地理课件：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3"/>
              </a:rPr>
              <a:t>www.1ppt.com/kejian/dili/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历史课件：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4"/>
              </a:rPr>
              <a:t>www.1ppt.com/kejian/lishi/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endParaRPr lang="zh-CN" altLang="en-US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69E44-CAD0-47B0-87B8-F2B9887985D9}" type="slidenum">
              <a:rPr lang="zh-CN" altLang="en-US" smtClean="0"/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 bwMode="auto"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412875"/>
            <a:ext cx="7772400" cy="1008063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  <a:endParaRPr lang="zh-CN" alt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420938"/>
            <a:ext cx="6400800" cy="1055687"/>
          </a:xfrm>
        </p:spPr>
        <p:txBody>
          <a:bodyPr/>
          <a:lstStyle>
            <a:lvl1pPr marL="0" indent="0" algn="ctr">
              <a:buFontTx/>
              <a:buNone/>
              <a:defRPr sz="1800"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  <a:endParaRPr lang="zh-CN" altLang="en-US" noProof="0" smtClean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2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/>
  </p:transition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rgbClr val="003366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rgbClr val="003366"/>
          </a:solidFill>
          <a:latin typeface="Arial" panose="020B0604020202020204" pitchFamily="34" charset="0"/>
          <a:ea typeface="微软雅黑" panose="020B0503020204020204" pitchFamily="34" charset="-122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rgbClr val="003366"/>
          </a:solidFill>
          <a:latin typeface="Arial" panose="020B0604020202020204" pitchFamily="34" charset="0"/>
          <a:ea typeface="微软雅黑" panose="020B0503020204020204" pitchFamily="34" charset="-122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rgbClr val="003366"/>
          </a:solidFill>
          <a:latin typeface="Arial" panose="020B0604020202020204" pitchFamily="34" charset="0"/>
          <a:ea typeface="微软雅黑" panose="020B0503020204020204" pitchFamily="34" charset="-122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rgbClr val="003366"/>
          </a:solidFill>
          <a:latin typeface="Arial" panose="020B0604020202020204" pitchFamily="34" charset="0"/>
          <a:ea typeface="微软雅黑" panose="020B0503020204020204" pitchFamily="34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003366"/>
          </a:solidFill>
          <a:latin typeface="Arial" panose="020B0604020202020204" pitchFamily="34" charset="0"/>
          <a:ea typeface="微软雅黑" panose="020B0503020204020204" pitchFamily="34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003366"/>
          </a:solidFill>
          <a:latin typeface="Arial" panose="020B0604020202020204" pitchFamily="34" charset="0"/>
          <a:ea typeface="微软雅黑" panose="020B0503020204020204" pitchFamily="34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003366"/>
          </a:solidFill>
          <a:latin typeface="Arial" panose="020B0604020202020204" pitchFamily="34" charset="0"/>
          <a:ea typeface="微软雅黑" panose="020B0503020204020204" pitchFamily="34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003366"/>
          </a:solidFill>
          <a:latin typeface="Arial" panose="020B0604020202020204" pitchFamily="34" charset="0"/>
          <a:ea typeface="微软雅黑" panose="020B0503020204020204" pitchFamily="34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3366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rgbClr val="003366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400">
          <a:solidFill>
            <a:srgbClr val="003366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rgbClr val="003366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rgbClr val="003366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rgbClr val="003366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rgbClr val="003366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rgbClr val="003366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audio" Target="../media/audio1.wav"/><Relationship Id="rId2" Type="http://schemas.openxmlformats.org/officeDocument/2006/relationships/image" Target="../media/image24.png"/><Relationship Id="rId1" Type="http://schemas.openxmlformats.org/officeDocument/2006/relationships/image" Target="../media/image23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6.jpeg"/><Relationship Id="rId1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m8u2p.f4v" TargetMode="External"/></Relationships>
</file>

<file path=ppt/slides/_rels/slide1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22.GIF"/><Relationship Id="rId5" Type="http://schemas.openxmlformats.org/officeDocument/2006/relationships/image" Target="../media/image8.jpeg"/><Relationship Id="rId4" Type="http://schemas.openxmlformats.org/officeDocument/2006/relationships/image" Target="../media/image29.jpeg"/><Relationship Id="rId3" Type="http://schemas.openxmlformats.org/officeDocument/2006/relationships/image" Target="../media/image15.jpeg"/><Relationship Id="rId2" Type="http://schemas.openxmlformats.org/officeDocument/2006/relationships/image" Target="../media/image28.png"/><Relationship Id="rId1" Type="http://schemas.openxmlformats.org/officeDocument/2006/relationships/image" Target="../media/image2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image" Target="../media/image30.jpeg"/></Relationships>
</file>

<file path=ppt/slides/_rels/slide1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microsoft.com/office/2007/relationships/media" Target="file:///C:\Users\MissChen2014\Desktop\&#29255;&#25945;&#30740;\v.mp3" TargetMode="External"/><Relationship Id="rId4" Type="http://schemas.openxmlformats.org/officeDocument/2006/relationships/audio" Target="file:///C:\Users\MissChen2014\Desktop\&#29255;&#25945;&#30740;\v.mp3" TargetMode="External"/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image" Target="../media/image33.jpeg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image" Target="../media/image33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40.png"/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29.jpeg"/><Relationship Id="rId3" Type="http://schemas.openxmlformats.org/officeDocument/2006/relationships/image" Target="../media/image15.jpeg"/><Relationship Id="rId2" Type="http://schemas.openxmlformats.org/officeDocument/2006/relationships/image" Target="../media/image28.png"/><Relationship Id="rId1" Type="http://schemas.openxmlformats.org/officeDocument/2006/relationships/image" Target="../media/image27.png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2.jpeg"/><Relationship Id="rId2" Type="http://schemas.openxmlformats.org/officeDocument/2006/relationships/image" Target="../media/image41.jpeg"/><Relationship Id="rId1" Type="http://schemas.openxmlformats.org/officeDocument/2006/relationships/image" Target="../media/image35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1.jpeg"/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2.GIF"/><Relationship Id="rId1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584" y="1556792"/>
            <a:ext cx="7772400" cy="1008063"/>
          </a:xfrm>
        </p:spPr>
        <p:txBody>
          <a:bodyPr/>
          <a:lstStyle/>
          <a:p>
            <a:r>
              <a:rPr lang="zh-CN" altLang="en-US" sz="4400" dirty="0">
                <a:latin typeface="Times New Roman" panose="02020603050405020304" pitchFamily="18" charset="0"/>
              </a:rPr>
              <a:t>           </a:t>
            </a:r>
            <a:r>
              <a:rPr lang="zh-CN" altLang="en-US" sz="4400" dirty="0">
                <a:solidFill>
                  <a:srgbClr val="CC0066"/>
                </a:solidFill>
                <a:latin typeface="Times New Roman" panose="02020603050405020304" pitchFamily="18" charset="0"/>
              </a:rPr>
              <a:t>Moudle 8 Unit  2 </a:t>
            </a:r>
            <a:br>
              <a:rPr lang="zh-CN" altLang="en-US" sz="4400" dirty="0">
                <a:solidFill>
                  <a:srgbClr val="CC0066"/>
                </a:solidFill>
                <a:latin typeface="Times New Roman" panose="02020603050405020304" pitchFamily="18" charset="0"/>
              </a:rPr>
            </a:br>
            <a:r>
              <a:rPr lang="zh-CN" altLang="en-US" sz="8800" dirty="0">
                <a:solidFill>
                  <a:srgbClr val="CC0066"/>
                </a:solidFill>
                <a:latin typeface="Times New Roman" panose="02020603050405020304" pitchFamily="18" charset="0"/>
              </a:rPr>
              <a:t>Where's the cat?</a:t>
            </a:r>
            <a:endParaRPr lang="zh-CN" altLang="en-US" sz="8800" dirty="0">
              <a:solidFill>
                <a:srgbClr val="CC0066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2012816144012453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2124075" y="549275"/>
            <a:ext cx="4824413" cy="482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139825" y="3462338"/>
            <a:ext cx="6478588" cy="2922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8788" y="276225"/>
            <a:ext cx="8434387" cy="4162425"/>
          </a:xfrm>
        </p:spPr>
        <p:txBody>
          <a:bodyPr/>
          <a:lstStyle/>
          <a:p>
            <a:r>
              <a:rPr lang="zh-CN" altLang="en-US" sz="4400">
                <a:latin typeface="Times New Roman" panose="02020603050405020304" pitchFamily="18" charset="0"/>
              </a:rPr>
              <a:t>          </a:t>
            </a:r>
            <a:r>
              <a:rPr lang="zh-CN" altLang="en-US" sz="4400">
                <a:solidFill>
                  <a:srgbClr val="CC0066"/>
                </a:solidFill>
                <a:latin typeface="Times New Roman" panose="02020603050405020304" pitchFamily="18" charset="0"/>
              </a:rPr>
              <a:t>Moudle  8     Unit  2 </a:t>
            </a:r>
            <a:br>
              <a:rPr lang="zh-CN" altLang="en-US" sz="4400">
                <a:solidFill>
                  <a:srgbClr val="CC0066"/>
                </a:solidFill>
                <a:latin typeface="Times New Roman" panose="02020603050405020304" pitchFamily="18" charset="0"/>
              </a:rPr>
            </a:br>
            <a:r>
              <a:rPr lang="zh-CN" altLang="en-US" sz="8800">
                <a:solidFill>
                  <a:srgbClr val="CC0066"/>
                </a:solidFill>
                <a:latin typeface="Times New Roman" panose="02020603050405020304" pitchFamily="18" charset="0"/>
              </a:rPr>
              <a:t>Where's the cat?</a:t>
            </a:r>
            <a:endParaRPr lang="zh-CN" altLang="en-US" sz="8800">
              <a:solidFill>
                <a:srgbClr val="CC0066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3315" name="Picture 3" descr="Snap5"/>
          <p:cNvPicPr>
            <a:picLocks noChangeAspect="1" noChangeArrowheads="1"/>
          </p:cNvPicPr>
          <p:nvPr/>
        </p:nvPicPr>
        <p:blipFill>
          <a:blip r:embed="rId1" cstate="email"/>
          <a:srcRect b="-1096"/>
          <a:stretch>
            <a:fillRect/>
          </a:stretch>
        </p:blipFill>
        <p:spPr bwMode="auto">
          <a:xfrm>
            <a:off x="107950" y="188913"/>
            <a:ext cx="8813800" cy="550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3316" name="Picture 4" descr="f636afc379310a555165fc21b64543a9832610a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60700" y="908050"/>
            <a:ext cx="1849438" cy="403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552" y="2276872"/>
            <a:ext cx="8229600" cy="2664569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zh-CN" altLang="en-US" sz="4400" b="1" dirty="0">
                <a:solidFill>
                  <a:srgbClr val="3399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1、What  are Daming and Sam  looking  for?</a:t>
            </a:r>
            <a:endParaRPr lang="zh-CN" altLang="en-US" sz="4400" b="1" dirty="0">
              <a:solidFill>
                <a:srgbClr val="3399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 sz="4400" b="1" dirty="0">
                <a:solidFill>
                  <a:srgbClr val="3399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(大明和萨姆正在找什么？)</a:t>
            </a:r>
            <a:endParaRPr lang="zh-CN" altLang="en-US" sz="4400" b="1" dirty="0">
              <a:solidFill>
                <a:srgbClr val="3399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 sz="4400" b="1" dirty="0">
                <a:solidFill>
                  <a:srgbClr val="3399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2、Circle "Where's  the </a:t>
            </a:r>
            <a:r>
              <a:rPr lang="zh-CN" altLang="en-US" sz="4400" b="1" i="1" dirty="0">
                <a:solidFill>
                  <a:srgbClr val="339933"/>
                </a:solidFill>
                <a:latin typeface="Arial" panose="020B0604020202020204"/>
              </a:rPr>
              <a:t>…</a:t>
            </a:r>
            <a:r>
              <a:rPr lang="zh-CN" altLang="en-US" sz="4400" b="1" dirty="0">
                <a:solidFill>
                  <a:srgbClr val="3399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?</a:t>
            </a:r>
            <a:r>
              <a:rPr lang="zh-CN" altLang="en-US" sz="4400" b="1" dirty="0" smtClean="0">
                <a:solidFill>
                  <a:srgbClr val="3399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zh-CN" altLang="en-US" sz="4400" b="1" dirty="0">
              <a:solidFill>
                <a:srgbClr val="3399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39" name="WordArt 3">
            <a:hlinkClick r:id="rId1" action="ppaction://hlinkfile"/>
          </p:cNvPr>
          <p:cNvSpPr>
            <a:spLocks noChangeArrowheads="1" noChangeShapeType="1"/>
          </p:cNvSpPr>
          <p:nvPr/>
        </p:nvSpPr>
        <p:spPr bwMode="auto">
          <a:xfrm>
            <a:off x="179388" y="333375"/>
            <a:ext cx="8785225" cy="10969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b="1" kern="10" spc="720" dirty="0" smtClean="0">
                <a:ln w="19050">
                  <a:solidFill>
                    <a:srgbClr val="CC0066"/>
                  </a:solidFill>
                  <a:round/>
                </a:ln>
                <a:solidFill>
                  <a:srgbClr val="CC00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Listen</a:t>
            </a:r>
            <a:r>
              <a:rPr lang="zh-CN" altLang="en-US" sz="3600" b="1" kern="10" spc="720" dirty="0" smtClean="0">
                <a:ln w="19050">
                  <a:solidFill>
                    <a:srgbClr val="CC0066"/>
                  </a:solidFill>
                  <a:round/>
                </a:ln>
                <a:solidFill>
                  <a:srgbClr val="CC00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3600" b="1" kern="10" spc="720" dirty="0">
                <a:ln w="19050">
                  <a:solidFill>
                    <a:srgbClr val="CC0066"/>
                  </a:solidFill>
                  <a:round/>
                </a:ln>
                <a:solidFill>
                  <a:srgbClr val="CC00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answer and circle!</a:t>
            </a:r>
            <a:endParaRPr lang="zh-CN" altLang="en-US" sz="3600" b="1" kern="10" spc="720" dirty="0">
              <a:ln w="19050">
                <a:solidFill>
                  <a:srgbClr val="CC0066"/>
                </a:solidFill>
                <a:round/>
              </a:ln>
              <a:solidFill>
                <a:srgbClr val="CC0066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53675fb3f15a5"/>
          <p:cNvPicPr>
            <a:picLocks noChangeAspect="1" noChangeArrowheads="1"/>
          </p:cNvPicPr>
          <p:nvPr>
            <p:ph idx="4294967295"/>
          </p:nvPr>
        </p:nvPicPr>
        <p:blipFill>
          <a:blip r:embed="rId1" cstate="email"/>
          <a:srcRect/>
          <a:stretch>
            <a:fillRect/>
          </a:stretch>
        </p:blipFill>
        <p:spPr>
          <a:xfrm>
            <a:off x="107950" y="476250"/>
            <a:ext cx="2520950" cy="2468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5363" name="Picture 3" descr="53675f506497c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132138" y="620713"/>
            <a:ext cx="2303462" cy="2303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5364" name="Picture 4" descr="u=128484150,2207819440&amp;fm=21&amp;gp=0"/>
          <p:cNvPicPr>
            <a:picLocks noChangeAspect="1" noChangeArrowheads="1"/>
          </p:cNvPicPr>
          <p:nvPr/>
        </p:nvPicPr>
        <p:blipFill>
          <a:blip r:embed="rId3" cstate="email"/>
          <a:srcRect l="-499"/>
          <a:stretch>
            <a:fillRect/>
          </a:stretch>
        </p:blipFill>
        <p:spPr bwMode="auto">
          <a:xfrm>
            <a:off x="6372225" y="404813"/>
            <a:ext cx="2447925" cy="26558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5365" name="Picture 5" descr="10446343_224158089362_2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79388" y="3502025"/>
            <a:ext cx="2663825" cy="272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5366" name="Picture 6" descr="u=3985061385,1854109725&amp;fm=21&amp;gp=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32138" y="3502025"/>
            <a:ext cx="2238375" cy="273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5367" name="Picture 7" descr="u=697758899,525849045&amp;fm=21&amp;gp=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29350" y="3141663"/>
            <a:ext cx="2806700" cy="309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2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7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2709863"/>
            <a:ext cx="8229600" cy="39608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zh-CN" altLang="en-US" sz="4800" b="1" dirty="0">
                <a:solidFill>
                  <a:srgbClr val="3399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1、How many bags?</a:t>
            </a:r>
            <a:endParaRPr lang="zh-CN" altLang="en-US" sz="4800" b="1" dirty="0">
              <a:solidFill>
                <a:srgbClr val="3399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endParaRPr lang="zh-CN" altLang="en-US" sz="4800" b="1" dirty="0">
              <a:solidFill>
                <a:srgbClr val="3399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zh-CN" altLang="en-US" sz="4800" b="1" dirty="0">
                <a:solidFill>
                  <a:srgbClr val="3399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2、What colour ?</a:t>
            </a:r>
            <a:endParaRPr lang="zh-CN" altLang="en-US" sz="4800" b="1" dirty="0">
              <a:solidFill>
                <a:srgbClr val="3399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7" name="WordArt 3"/>
          <p:cNvSpPr>
            <a:spLocks noChangeArrowheads="1" noChangeShapeType="1"/>
          </p:cNvSpPr>
          <p:nvPr/>
        </p:nvSpPr>
        <p:spPr bwMode="auto">
          <a:xfrm>
            <a:off x="107950" y="190500"/>
            <a:ext cx="8424863" cy="10969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kern="10" spc="720" dirty="0">
                <a:ln w="19050">
                  <a:solidFill>
                    <a:srgbClr val="CC0066"/>
                  </a:solidFill>
                  <a:round/>
                </a:ln>
                <a:solidFill>
                  <a:srgbClr val="CC00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Listen read and answer!</a:t>
            </a:r>
            <a:endParaRPr lang="zh-CN" altLang="en-US" sz="3600" kern="10" spc="720" dirty="0">
              <a:ln w="19050">
                <a:solidFill>
                  <a:srgbClr val="CC0066"/>
                </a:solidFill>
                <a:round/>
              </a:ln>
              <a:solidFill>
                <a:srgbClr val="CC0066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wavebreak-63844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252413" y="982663"/>
            <a:ext cx="2376487" cy="332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7411" name="Picture 3" descr="get?name=T17vbwBKxQ1RCvBVdK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132138" y="909638"/>
            <a:ext cx="2376487" cy="3421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6156325" y="4365625"/>
            <a:ext cx="2417763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3600">
                <a:latin typeface="Times New Roman" panose="02020603050405020304" pitchFamily="18" charset="0"/>
              </a:rPr>
              <a:t>the blue bag</a:t>
            </a:r>
            <a:endParaRPr lang="zh-CN" altLang="en-US" sz="3600">
              <a:latin typeface="Times New Roman" panose="02020603050405020304" pitchFamily="18" charset="0"/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0" y="4365625"/>
            <a:ext cx="2874963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3600">
                <a:latin typeface="Times New Roman" panose="02020603050405020304" pitchFamily="18" charset="0"/>
              </a:rPr>
              <a:t>the yellow bag</a:t>
            </a:r>
            <a:endParaRPr lang="zh-CN" altLang="en-US" sz="3600">
              <a:latin typeface="Times New Roman" panose="02020603050405020304" pitchFamily="18" charset="0"/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3132138" y="4365625"/>
            <a:ext cx="26463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3600">
                <a:latin typeface="Times New Roman" panose="02020603050405020304" pitchFamily="18" charset="0"/>
              </a:rPr>
              <a:t>the green bag</a:t>
            </a:r>
            <a:endParaRPr lang="zh-CN" altLang="en-US" sz="3600">
              <a:latin typeface="Times New Roman" panose="02020603050405020304" pitchFamily="18" charset="0"/>
            </a:endParaRPr>
          </a:p>
        </p:txBody>
      </p:sp>
      <p:pic>
        <p:nvPicPr>
          <p:cNvPr id="17415" name="Picture 7" descr="图片1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156325" y="981075"/>
            <a:ext cx="2447925" cy="328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bldLvl="0" autoUpdateAnimBg="0"/>
      <p:bldP spid="17413" grpId="0" bldLvl="0" autoUpdateAnimBg="0"/>
      <p:bldP spid="17414" grpId="0" bldLvl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wavebreak-63844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179388" y="1412875"/>
            <a:ext cx="2292350" cy="290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8435" name="Picture 3" descr="get?name=T17vbwBKxQ1RCvBVd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60700" y="1412875"/>
            <a:ext cx="2362200" cy="287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6156325" y="4365625"/>
            <a:ext cx="2417763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3600">
                <a:latin typeface="Times New Roman" panose="02020603050405020304" pitchFamily="18" charset="0"/>
              </a:rPr>
              <a:t>the blue bag</a:t>
            </a:r>
            <a:endParaRPr lang="zh-CN" altLang="en-US" sz="3600">
              <a:latin typeface="Times New Roman" panose="02020603050405020304" pitchFamily="18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0" y="4365625"/>
            <a:ext cx="2874963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3600">
                <a:latin typeface="Times New Roman" panose="02020603050405020304" pitchFamily="18" charset="0"/>
              </a:rPr>
              <a:t>the yellow bag</a:t>
            </a:r>
            <a:endParaRPr lang="zh-CN" altLang="en-US" sz="3600">
              <a:latin typeface="Times New Roman" panose="02020603050405020304" pitchFamily="18" charset="0"/>
            </a:endParaRP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3132138" y="4365625"/>
            <a:ext cx="26463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3600">
                <a:latin typeface="Times New Roman" panose="02020603050405020304" pitchFamily="18" charset="0"/>
              </a:rPr>
              <a:t>the green bag</a:t>
            </a:r>
            <a:endParaRPr lang="zh-CN" altLang="en-US" sz="3600">
              <a:latin typeface="Times New Roman" panose="02020603050405020304" pitchFamily="18" charset="0"/>
            </a:endParaRP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612775" y="4941888"/>
            <a:ext cx="5894388" cy="191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6000" b="1" i="1" dirty="0">
                <a:solidFill>
                  <a:srgbClr val="CC0066"/>
                </a:solidFill>
                <a:latin typeface="Times New Roman" panose="02020603050405020304" pitchFamily="18" charset="0"/>
              </a:rPr>
              <a:t>Is it in</a:t>
            </a:r>
            <a:r>
              <a:rPr lang="zh-CN" altLang="en-US" sz="6000" b="1" i="1" dirty="0">
                <a:solidFill>
                  <a:srgbClr val="CC0066"/>
                </a:solidFill>
                <a:latin typeface="Arial" panose="020B0604020202020204"/>
              </a:rPr>
              <a:t>…</a:t>
            </a:r>
            <a:r>
              <a:rPr lang="zh-CN" altLang="en-US" sz="6000" b="1" i="1" dirty="0">
                <a:solidFill>
                  <a:srgbClr val="CC0066"/>
                </a:solidFill>
                <a:latin typeface="Times New Roman" panose="02020603050405020304" pitchFamily="18" charset="0"/>
              </a:rPr>
              <a:t>？</a:t>
            </a:r>
            <a:endParaRPr lang="zh-CN" altLang="en-US" sz="6000" b="1" i="1" dirty="0">
              <a:solidFill>
                <a:srgbClr val="CC0066"/>
              </a:solidFill>
              <a:latin typeface="Times New Roman" panose="02020603050405020304" pitchFamily="18" charset="0"/>
            </a:endParaRPr>
          </a:p>
          <a:p>
            <a:r>
              <a:rPr lang="zh-CN" altLang="en-US" sz="6000" b="1" i="1" dirty="0">
                <a:solidFill>
                  <a:srgbClr val="CC0066"/>
                </a:solidFill>
                <a:latin typeface="Times New Roman" panose="02020603050405020304" pitchFamily="18" charset="0"/>
              </a:rPr>
              <a:t>Yes,it is/No,it isn't</a:t>
            </a:r>
            <a:endParaRPr lang="zh-CN" altLang="en-US" sz="6000" b="1" i="1" dirty="0">
              <a:solidFill>
                <a:srgbClr val="CC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40" name="WordArt 8"/>
          <p:cNvSpPr>
            <a:spLocks noChangeArrowheads="1" noChangeShapeType="1"/>
          </p:cNvSpPr>
          <p:nvPr/>
        </p:nvSpPr>
        <p:spPr bwMode="auto">
          <a:xfrm>
            <a:off x="611188" y="188913"/>
            <a:ext cx="5976937" cy="10080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dirty="0">
                <a:ln w="9525">
                  <a:solidFill>
                    <a:schemeClr val="accent2"/>
                  </a:solidFill>
                  <a:round/>
                </a:ln>
                <a:solidFill>
                  <a:srgbClr val="CC0066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Where's the cat?</a:t>
            </a:r>
            <a:endParaRPr lang="zh-CN" altLang="en-US" sz="3600" dirty="0">
              <a:ln w="9525">
                <a:solidFill>
                  <a:schemeClr val="accent2"/>
                </a:solidFill>
                <a:round/>
              </a:ln>
              <a:solidFill>
                <a:srgbClr val="CC0066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18441" name="Picture 9" descr="图片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1341438"/>
            <a:ext cx="2374900" cy="292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2" name="v.mp3" descr="v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5"/>
              </p:ext>
            </p:ext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6092825"/>
            <a:ext cx="5857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84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16439" fill="hold"/>
                                        <p:tgtEl>
                                          <p:spTgt spid="1844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42"/>
                  </p:tgtEl>
                </p:cond>
              </p:nextCondLst>
            </p:seq>
          </p:childTnLst>
        </p:cTn>
      </p:par>
    </p:tnLst>
    <p:bldLst>
      <p:bldP spid="1844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wavebreak-63844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107950" y="1412875"/>
            <a:ext cx="2292350" cy="290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9459" name="Picture 3" descr="get?name=T17vbwBKxQ1RCvBVd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7675" y="1485900"/>
            <a:ext cx="2362200" cy="295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6300788" y="4725988"/>
            <a:ext cx="2417762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3600">
                <a:latin typeface="Times New Roman" panose="02020603050405020304" pitchFamily="18" charset="0"/>
              </a:rPr>
              <a:t>the blue bag</a:t>
            </a:r>
            <a:endParaRPr lang="zh-CN" altLang="en-US" sz="3600">
              <a:latin typeface="Times New Roman" panose="02020603050405020304" pitchFamily="18" charset="0"/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4925" y="4652963"/>
            <a:ext cx="287655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3600">
                <a:latin typeface="Times New Roman" panose="02020603050405020304" pitchFamily="18" charset="0"/>
              </a:rPr>
              <a:t>the yellow bag</a:t>
            </a:r>
            <a:endParaRPr lang="zh-CN" altLang="en-US" sz="3600">
              <a:latin typeface="Times New Roman" panose="02020603050405020304" pitchFamily="18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3132138" y="4652963"/>
            <a:ext cx="2646362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3600">
                <a:latin typeface="Times New Roman" panose="02020603050405020304" pitchFamily="18" charset="0"/>
              </a:rPr>
              <a:t>the green bag</a:t>
            </a:r>
            <a:endParaRPr lang="zh-CN" altLang="en-US" sz="3600">
              <a:latin typeface="Times New Roman" panose="02020603050405020304" pitchFamily="18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395288" y="5589588"/>
            <a:ext cx="2976562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6000" b="1" i="1" dirty="0">
                <a:solidFill>
                  <a:srgbClr val="CC0066"/>
                </a:solidFill>
                <a:latin typeface="Times New Roman" panose="02020603050405020304" pitchFamily="18" charset="0"/>
              </a:rPr>
              <a:t>It</a:t>
            </a:r>
            <a:r>
              <a:rPr lang="zh-CN" altLang="en-US" sz="6000" b="1" i="1" dirty="0">
                <a:solidFill>
                  <a:srgbClr val="CC0066"/>
                </a:solidFill>
                <a:latin typeface="Arial" panose="020B0604020202020204"/>
              </a:rPr>
              <a:t>‘</a:t>
            </a:r>
            <a:r>
              <a:rPr lang="zh-CN" altLang="en-US" sz="6000" b="1" i="1" dirty="0">
                <a:solidFill>
                  <a:srgbClr val="CC0066"/>
                </a:solidFill>
                <a:latin typeface="Times New Roman" panose="02020603050405020304" pitchFamily="18" charset="0"/>
              </a:rPr>
              <a:t>s  in</a:t>
            </a:r>
            <a:r>
              <a:rPr lang="zh-CN" altLang="en-US" sz="6000" b="1" i="1" dirty="0">
                <a:solidFill>
                  <a:srgbClr val="CC0066"/>
                </a:solidFill>
                <a:latin typeface="Arial" panose="020B0604020202020204"/>
              </a:rPr>
              <a:t>…</a:t>
            </a:r>
            <a:endParaRPr lang="zh-CN" altLang="en-US" sz="6000" b="1" i="1" dirty="0">
              <a:solidFill>
                <a:srgbClr val="CC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4" name="WordArt 8"/>
          <p:cNvSpPr>
            <a:spLocks noChangeArrowheads="1" noChangeShapeType="1"/>
          </p:cNvSpPr>
          <p:nvPr/>
        </p:nvSpPr>
        <p:spPr bwMode="auto">
          <a:xfrm>
            <a:off x="682625" y="188913"/>
            <a:ext cx="5976938" cy="10080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>
                <a:ln w="9525">
                  <a:solidFill>
                    <a:schemeClr val="accent2"/>
                  </a:solidFill>
                  <a:round/>
                </a:ln>
                <a:solidFill>
                  <a:srgbClr val="CC0066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Where's the bird?</a:t>
            </a:r>
            <a:endParaRPr lang="zh-CN" altLang="en-US" sz="3600">
              <a:ln w="9525">
                <a:solidFill>
                  <a:schemeClr val="accent2"/>
                </a:solidFill>
                <a:round/>
              </a:ln>
              <a:solidFill>
                <a:srgbClr val="CC0066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19465" name="Picture 9" descr="图片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00788" y="1485900"/>
            <a:ext cx="2160587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" grpId="0" bldLvl="0" autoUpdateAnimBg="0"/>
      <p:bldP spid="1946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Group 2"/>
          <p:cNvGraphicFramePr>
            <a:graphicFrameLocks noGrp="1"/>
          </p:cNvGraphicFramePr>
          <p:nvPr/>
        </p:nvGraphicFramePr>
        <p:xfrm>
          <a:off x="457200" y="1600200"/>
          <a:ext cx="8229600" cy="4670426"/>
        </p:xfrm>
        <a:graphic>
          <a:graphicData uri="http://schemas.openxmlformats.org/drawingml/2006/table">
            <a:tbl>
              <a:tblPr/>
              <a:tblGrid>
                <a:gridCol w="2287588"/>
                <a:gridCol w="5942012"/>
              </a:tblGrid>
              <a:tr h="150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Bab  for  the  cartoon</a:t>
                      </a:r>
                      <a:endParaRPr kumimoji="0" lang="zh-CN" alt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（小组成员选择角色为动画配音）</a:t>
                      </a:r>
                      <a:endParaRPr kumimoji="0" lang="zh-CN" alt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1509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Act it out.</a:t>
                      </a:r>
                      <a:endParaRPr kumimoji="0" lang="zh-CN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(角色表演，可以拿英语书)</a:t>
                      </a:r>
                      <a:endParaRPr kumimoji="0" lang="zh-CN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652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Act it out.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(选择你喜欢的情节进行表演，不拿书。）</a:t>
                      </a:r>
                      <a:endParaRPr kumimoji="0" lang="zh-CN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20506" name="WordArt 26"/>
          <p:cNvSpPr>
            <a:spLocks noChangeArrowheads="1" noChangeShapeType="1"/>
          </p:cNvSpPr>
          <p:nvPr/>
        </p:nvSpPr>
        <p:spPr bwMode="auto">
          <a:xfrm>
            <a:off x="684213" y="188913"/>
            <a:ext cx="6408737" cy="1223962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altLang="zh-CN" sz="3600" dirty="0">
                <a:ln w="9525">
                  <a:solidFill>
                    <a:srgbClr val="9999FF"/>
                  </a:solidFill>
                  <a:rou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5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SHOW TIME</a:t>
            </a:r>
            <a:endParaRPr lang="zh-CN" altLang="en-US" sz="3600" dirty="0">
              <a:ln w="9525">
                <a:solidFill>
                  <a:srgbClr val="9999FF"/>
                </a:solidFill>
                <a:round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5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0507" name="AutoShape 27"/>
          <p:cNvSpPr>
            <a:spLocks noChangeArrowheads="1"/>
          </p:cNvSpPr>
          <p:nvPr/>
        </p:nvSpPr>
        <p:spPr bwMode="auto">
          <a:xfrm>
            <a:off x="1260475" y="2060575"/>
            <a:ext cx="574675" cy="576263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20508" name="AutoShape 28"/>
          <p:cNvSpPr>
            <a:spLocks noChangeArrowheads="1"/>
          </p:cNvSpPr>
          <p:nvPr/>
        </p:nvSpPr>
        <p:spPr bwMode="auto">
          <a:xfrm>
            <a:off x="1763713" y="3502025"/>
            <a:ext cx="576262" cy="574675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20509" name="AutoShape 29"/>
          <p:cNvSpPr>
            <a:spLocks noChangeArrowheads="1"/>
          </p:cNvSpPr>
          <p:nvPr/>
        </p:nvSpPr>
        <p:spPr bwMode="auto">
          <a:xfrm>
            <a:off x="971550" y="3502025"/>
            <a:ext cx="576263" cy="574675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20510" name="AutoShape 30"/>
          <p:cNvSpPr>
            <a:spLocks noChangeArrowheads="1"/>
          </p:cNvSpPr>
          <p:nvPr/>
        </p:nvSpPr>
        <p:spPr bwMode="auto">
          <a:xfrm>
            <a:off x="1979613" y="5157788"/>
            <a:ext cx="576262" cy="576262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20511" name="AutoShape 31"/>
          <p:cNvSpPr>
            <a:spLocks noChangeArrowheads="1"/>
          </p:cNvSpPr>
          <p:nvPr/>
        </p:nvSpPr>
        <p:spPr bwMode="auto">
          <a:xfrm>
            <a:off x="1187450" y="5157788"/>
            <a:ext cx="576263" cy="576262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20512" name="AutoShape 32"/>
          <p:cNvSpPr>
            <a:spLocks noChangeArrowheads="1"/>
          </p:cNvSpPr>
          <p:nvPr/>
        </p:nvSpPr>
        <p:spPr bwMode="auto">
          <a:xfrm>
            <a:off x="468313" y="5157788"/>
            <a:ext cx="576262" cy="576262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zh-CN" altLang="en-US"/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1588" y="1196975"/>
            <a:ext cx="3203575" cy="264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435600" y="1125538"/>
            <a:ext cx="3549650" cy="277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435600" y="3860800"/>
            <a:ext cx="3479800" cy="299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07950" y="3933825"/>
            <a:ext cx="3024188" cy="278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1510" name="WordArt 6"/>
          <p:cNvSpPr>
            <a:spLocks noChangeArrowheads="1" noChangeShapeType="1"/>
          </p:cNvSpPr>
          <p:nvPr/>
        </p:nvSpPr>
        <p:spPr bwMode="auto">
          <a:xfrm>
            <a:off x="828675" y="-17463"/>
            <a:ext cx="7127875" cy="8524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kern="10">
                <a:ln w="19050">
                  <a:solidFill>
                    <a:srgbClr val="99CCFF"/>
                  </a:solidFill>
                  <a:round/>
                </a:ln>
                <a:solidFill>
                  <a:srgbClr val="3333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Ask and answer</a:t>
            </a:r>
            <a:endParaRPr lang="zh-CN" altLang="en-US" sz="3600" kern="10">
              <a:ln w="19050">
                <a:solidFill>
                  <a:srgbClr val="99CCFF"/>
                </a:solidFill>
                <a:round/>
              </a:ln>
              <a:solidFill>
                <a:srgbClr val="3333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4" descr="2007302_22cfbdad9d3b7e609faf9a596cb5b002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1042988" y="404813"/>
            <a:ext cx="3816350" cy="574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5" name="Oval 11"/>
          <p:cNvSpPr>
            <a:spLocks noChangeArrowheads="1"/>
          </p:cNvSpPr>
          <p:nvPr/>
        </p:nvSpPr>
        <p:spPr bwMode="auto">
          <a:xfrm>
            <a:off x="5651500" y="908050"/>
            <a:ext cx="792163" cy="792163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>
              <a:buFontTx/>
              <a:buNone/>
            </a:pPr>
            <a:endParaRPr lang="zh-CN" altLang="en-US"/>
          </a:p>
        </p:txBody>
      </p:sp>
      <p:sp>
        <p:nvSpPr>
          <p:cNvPr id="11276" name="Oval 12"/>
          <p:cNvSpPr>
            <a:spLocks noChangeArrowheads="1"/>
          </p:cNvSpPr>
          <p:nvPr/>
        </p:nvSpPr>
        <p:spPr bwMode="auto">
          <a:xfrm>
            <a:off x="5651500" y="2133600"/>
            <a:ext cx="792163" cy="7921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>
              <a:buFontTx/>
              <a:buNone/>
            </a:pPr>
            <a:endParaRPr lang="zh-CN" altLang="en-US"/>
          </a:p>
        </p:txBody>
      </p:sp>
      <p:sp>
        <p:nvSpPr>
          <p:cNvPr id="11277" name="Oval 13"/>
          <p:cNvSpPr>
            <a:spLocks noChangeArrowheads="1"/>
          </p:cNvSpPr>
          <p:nvPr/>
        </p:nvSpPr>
        <p:spPr bwMode="auto">
          <a:xfrm>
            <a:off x="5651500" y="3429000"/>
            <a:ext cx="792163" cy="792163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>
              <a:buFontTx/>
              <a:buNone/>
            </a:pPr>
            <a:endParaRPr lang="zh-CN" altLang="en-US"/>
          </a:p>
        </p:txBody>
      </p:sp>
      <p:sp>
        <p:nvSpPr>
          <p:cNvPr id="11278" name="Oval 14"/>
          <p:cNvSpPr>
            <a:spLocks noChangeArrowheads="1"/>
          </p:cNvSpPr>
          <p:nvPr/>
        </p:nvSpPr>
        <p:spPr bwMode="auto">
          <a:xfrm>
            <a:off x="5724525" y="4724400"/>
            <a:ext cx="792163" cy="792163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>
              <a:buFontTx/>
              <a:buNone/>
            </a:pPr>
            <a:endParaRPr lang="zh-CN" altLang="en-US"/>
          </a:p>
        </p:txBody>
      </p:sp>
      <p:sp>
        <p:nvSpPr>
          <p:cNvPr id="25607" name="Oval 15"/>
          <p:cNvSpPr>
            <a:spLocks noChangeArrowheads="1"/>
          </p:cNvSpPr>
          <p:nvPr/>
        </p:nvSpPr>
        <p:spPr bwMode="auto">
          <a:xfrm>
            <a:off x="2268538" y="2997200"/>
            <a:ext cx="504825" cy="504825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CC66"/>
            </a:solidFill>
            <a:round/>
          </a:ln>
        </p:spPr>
        <p:txBody>
          <a:bodyPr wrap="none" anchor="ctr"/>
          <a:lstStyle/>
          <a:p>
            <a:pPr>
              <a:buFontTx/>
              <a:buNone/>
            </a:pPr>
            <a:endParaRPr lang="zh-CN" altLang="en-US"/>
          </a:p>
        </p:txBody>
      </p:sp>
      <p:sp>
        <p:nvSpPr>
          <p:cNvPr id="25608" name="Oval 16"/>
          <p:cNvSpPr>
            <a:spLocks noChangeArrowheads="1"/>
          </p:cNvSpPr>
          <p:nvPr/>
        </p:nvSpPr>
        <p:spPr bwMode="auto">
          <a:xfrm>
            <a:off x="2987675" y="3573463"/>
            <a:ext cx="504825" cy="504825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CC66"/>
            </a:solidFill>
            <a:round/>
          </a:ln>
        </p:spPr>
        <p:txBody>
          <a:bodyPr wrap="none" anchor="ctr"/>
          <a:lstStyle/>
          <a:p>
            <a:pPr>
              <a:buFontTx/>
              <a:buNone/>
            </a:pPr>
            <a:endParaRPr lang="zh-CN" altLang="en-US"/>
          </a:p>
        </p:txBody>
      </p:sp>
      <p:sp>
        <p:nvSpPr>
          <p:cNvPr id="25609" name="AutoShape 17"/>
          <p:cNvSpPr>
            <a:spLocks noChangeArrowheads="1"/>
          </p:cNvSpPr>
          <p:nvPr/>
        </p:nvSpPr>
        <p:spPr bwMode="auto">
          <a:xfrm>
            <a:off x="2339975" y="3141663"/>
            <a:ext cx="71438" cy="144462"/>
          </a:xfrm>
          <a:prstGeom prst="moon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 wrap="none" anchor="ctr"/>
          <a:lstStyle/>
          <a:p>
            <a:pPr>
              <a:buFontTx/>
              <a:buNone/>
            </a:pPr>
            <a:endParaRPr lang="zh-CN" altLang="en-US"/>
          </a:p>
        </p:txBody>
      </p:sp>
      <p:sp>
        <p:nvSpPr>
          <p:cNvPr id="25610" name="AutoShape 18"/>
          <p:cNvSpPr>
            <a:spLocks noChangeArrowheads="1"/>
          </p:cNvSpPr>
          <p:nvPr/>
        </p:nvSpPr>
        <p:spPr bwMode="auto">
          <a:xfrm>
            <a:off x="3059113" y="3716338"/>
            <a:ext cx="71437" cy="144462"/>
          </a:xfrm>
          <a:prstGeom prst="moon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bg1"/>
            </a:solidFill>
            <a:miter lim="800000"/>
          </a:ln>
        </p:spPr>
        <p:txBody>
          <a:bodyPr wrap="none" anchor="ctr"/>
          <a:lstStyle/>
          <a:p>
            <a:pPr>
              <a:buFontTx/>
              <a:buNone/>
            </a:pPr>
            <a:endParaRPr lang="zh-CN" altLang="en-US"/>
          </a:p>
        </p:txBody>
      </p:sp>
      <p:sp>
        <p:nvSpPr>
          <p:cNvPr id="11283" name="WordArt 19"/>
          <p:cNvSpPr>
            <a:spLocks noChangeArrowheads="1" noChangeShapeType="1" noTextEdit="1"/>
          </p:cNvSpPr>
          <p:nvPr/>
        </p:nvSpPr>
        <p:spPr bwMode="auto">
          <a:xfrm>
            <a:off x="6732588" y="1027113"/>
            <a:ext cx="142875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b="1" kern="10">
                <a:ln w="9525">
                  <a:solidFill>
                    <a:schemeClr val="tx1"/>
                  </a:solidFill>
                  <a:round/>
                </a:ln>
                <a:latin typeface="黑体" panose="02010609060101010101" charset="-122"/>
                <a:ea typeface="黑体" panose="02010609060101010101" charset="-122"/>
              </a:rPr>
              <a:t>yellow</a:t>
            </a:r>
            <a:endParaRPr lang="zh-CN" altLang="en-US" sz="3600" b="1" kern="10">
              <a:ln w="9525">
                <a:solidFill>
                  <a:schemeClr val="tx1"/>
                </a:solidFill>
                <a:round/>
              </a:ln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1284" name="WordArt 20"/>
          <p:cNvSpPr>
            <a:spLocks noChangeArrowheads="1" noChangeShapeType="1" noTextEdit="1"/>
          </p:cNvSpPr>
          <p:nvPr/>
        </p:nvSpPr>
        <p:spPr bwMode="auto">
          <a:xfrm>
            <a:off x="6877050" y="2276475"/>
            <a:ext cx="72072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b="1" kern="10">
                <a:ln w="9525">
                  <a:solidFill>
                    <a:schemeClr val="tx1"/>
                  </a:solidFill>
                  <a:round/>
                </a:ln>
                <a:latin typeface="黑体" panose="02010609060101010101" charset="-122"/>
                <a:ea typeface="黑体" panose="02010609060101010101" charset="-122"/>
              </a:rPr>
              <a:t>red</a:t>
            </a:r>
            <a:endParaRPr lang="zh-CN" altLang="en-US" sz="3600" b="1" kern="10">
              <a:ln w="9525">
                <a:solidFill>
                  <a:schemeClr val="tx1"/>
                </a:solidFill>
                <a:round/>
              </a:ln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1285" name="WordArt 21"/>
          <p:cNvSpPr>
            <a:spLocks noChangeArrowheads="1" noChangeShapeType="1" noTextEdit="1"/>
          </p:cNvSpPr>
          <p:nvPr/>
        </p:nvSpPr>
        <p:spPr bwMode="auto">
          <a:xfrm>
            <a:off x="6804025" y="3573463"/>
            <a:ext cx="1008063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b="1" kern="10">
                <a:ln w="9525">
                  <a:solidFill>
                    <a:schemeClr val="tx1"/>
                  </a:solidFill>
                  <a:round/>
                </a:ln>
                <a:latin typeface="黑体" panose="02010609060101010101" charset="-122"/>
                <a:ea typeface="黑体" panose="02010609060101010101" charset="-122"/>
              </a:rPr>
              <a:t>blue</a:t>
            </a:r>
            <a:endParaRPr lang="zh-CN" altLang="en-US" sz="3600" b="1" kern="10">
              <a:ln w="9525">
                <a:solidFill>
                  <a:schemeClr val="tx1"/>
                </a:solidFill>
                <a:round/>
              </a:ln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1286" name="WordArt 22"/>
          <p:cNvSpPr>
            <a:spLocks noChangeArrowheads="1" noChangeShapeType="1" noTextEdit="1"/>
          </p:cNvSpPr>
          <p:nvPr/>
        </p:nvSpPr>
        <p:spPr bwMode="auto">
          <a:xfrm>
            <a:off x="6804025" y="5013325"/>
            <a:ext cx="142875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b="1" kern="10">
                <a:ln w="9525">
                  <a:solidFill>
                    <a:schemeClr val="tx1"/>
                  </a:solidFill>
                  <a:round/>
                </a:ln>
                <a:latin typeface="黑体" panose="02010609060101010101" charset="-122"/>
                <a:ea typeface="黑体" panose="02010609060101010101" charset="-122"/>
              </a:rPr>
              <a:t>green</a:t>
            </a:r>
            <a:endParaRPr lang="zh-CN" altLang="en-US" sz="3600" b="1" kern="10">
              <a:ln w="9525">
                <a:solidFill>
                  <a:schemeClr val="tx1"/>
                </a:solidFill>
                <a:round/>
              </a:ln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5" grpId="0" animBg="1"/>
      <p:bldP spid="11276" grpId="0" animBg="1"/>
      <p:bldP spid="11277" grpId="0" animBg="1"/>
      <p:bldP spid="11278" grpId="0" animBg="1"/>
      <p:bldP spid="11283" grpId="0" animBg="1"/>
      <p:bldP spid="11284" grpId="0" animBg="1"/>
      <p:bldP spid="11285" grpId="0" animBg="1"/>
      <p:bldP spid="1128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53675fb3f15a5"/>
          <p:cNvPicPr>
            <a:picLocks noChangeAspect="1" noChangeArrowheads="1"/>
          </p:cNvPicPr>
          <p:nvPr>
            <p:ph idx="4294967295"/>
          </p:nvPr>
        </p:nvPicPr>
        <p:blipFill>
          <a:blip r:embed="rId1" cstate="email"/>
          <a:srcRect/>
          <a:stretch>
            <a:fillRect/>
          </a:stretch>
        </p:blipFill>
        <p:spPr>
          <a:xfrm>
            <a:off x="107950" y="476250"/>
            <a:ext cx="2520950" cy="2468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3555" name="Picture 3" descr="53675f506497c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132138" y="620713"/>
            <a:ext cx="2303462" cy="2303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3556" name="Picture 4" descr="u=128484150,2207819440&amp;fm=21&amp;gp=0"/>
          <p:cNvPicPr>
            <a:picLocks noChangeAspect="1" noChangeArrowheads="1"/>
          </p:cNvPicPr>
          <p:nvPr/>
        </p:nvPicPr>
        <p:blipFill>
          <a:blip r:embed="rId3" cstate="email"/>
          <a:srcRect l="-499"/>
          <a:stretch>
            <a:fillRect/>
          </a:stretch>
        </p:blipFill>
        <p:spPr bwMode="auto">
          <a:xfrm>
            <a:off x="6372225" y="404813"/>
            <a:ext cx="2447925" cy="26558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3557" name="Picture 5" descr="10446343_224158089362_2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79388" y="3502025"/>
            <a:ext cx="2663825" cy="272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3558" name="Picture 6" descr="u=3985061385,1854109725&amp;fm=21&amp;gp=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32138" y="3502025"/>
            <a:ext cx="2238375" cy="273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6084888" y="4941888"/>
            <a:ext cx="2417762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3600">
                <a:latin typeface="Times New Roman" panose="02020603050405020304" pitchFamily="18" charset="0"/>
              </a:rPr>
              <a:t>the blue bag</a:t>
            </a:r>
            <a:endParaRPr lang="zh-CN" altLang="en-US" sz="3600">
              <a:latin typeface="Times New Roman" panose="02020603050405020304" pitchFamily="18" charset="0"/>
            </a:endParaRP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-20638" y="4797425"/>
            <a:ext cx="2859088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3600">
                <a:latin typeface="Times New Roman" panose="02020603050405020304" pitchFamily="18" charset="0"/>
              </a:rPr>
              <a:t>the yellow bag</a:t>
            </a:r>
            <a:endParaRPr lang="zh-CN" altLang="en-US" sz="3600">
              <a:latin typeface="Times New Roman" panose="02020603050405020304" pitchFamily="18" charset="0"/>
            </a:endParaRP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3132138" y="4797425"/>
            <a:ext cx="2646362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3600">
                <a:latin typeface="Times New Roman" panose="02020603050405020304" pitchFamily="18" charset="0"/>
              </a:rPr>
              <a:t>the green bag</a:t>
            </a:r>
            <a:endParaRPr lang="zh-CN" altLang="en-US" sz="3600">
              <a:latin typeface="Times New Roman" panose="02020603050405020304" pitchFamily="18" charset="0"/>
            </a:endParaRPr>
          </a:p>
        </p:txBody>
      </p:sp>
      <p:pic>
        <p:nvPicPr>
          <p:cNvPr id="24581" name="Picture 5" descr="图片1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6157913" y="1198563"/>
            <a:ext cx="2376487" cy="331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2" name="Picture 6" descr="图片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80975" y="1196975"/>
            <a:ext cx="2374900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3" name="Picture 7" descr="图片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60700" y="1196975"/>
            <a:ext cx="2736850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bldLvl="0" autoUpdateAnimBg="0"/>
      <p:bldP spid="24579" grpId="0" bldLvl="0" autoUpdateAnimBg="0"/>
      <p:bldP spid="24580" grpId="0" bldLvl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4205064"/>
          </a:xfrm>
        </p:spPr>
        <p:txBody>
          <a:bodyPr/>
          <a:lstStyle/>
          <a:p>
            <a:r>
              <a:rPr lang="zh-CN" altLang="en-US" sz="6000" dirty="0"/>
              <a:t>1、Read the passage for your parents.</a:t>
            </a:r>
            <a:endParaRPr lang="zh-CN" altLang="en-US" sz="6000" dirty="0"/>
          </a:p>
          <a:p>
            <a:r>
              <a:rPr lang="zh-CN" altLang="en-US" sz="6000" dirty="0"/>
              <a:t>2、</a:t>
            </a:r>
            <a:r>
              <a:rPr lang="zh-CN" altLang="en-US" sz="6000" dirty="0">
                <a:solidFill>
                  <a:srgbClr val="002060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选择你喜欢的情节进行背诵并试着表演</a:t>
            </a:r>
            <a:r>
              <a:rPr lang="zh-CN" altLang="en-US" sz="6000" dirty="0" smtClean="0">
                <a:solidFill>
                  <a:srgbClr val="002060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。 </a:t>
            </a:r>
            <a:endParaRPr lang="zh-CN" altLang="en-US" sz="6000" dirty="0">
              <a:solidFill>
                <a:srgbClr val="00206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22531" name="WordArt 3"/>
          <p:cNvSpPr>
            <a:spLocks noChangeArrowheads="1" noChangeShapeType="1"/>
          </p:cNvSpPr>
          <p:nvPr/>
        </p:nvSpPr>
        <p:spPr bwMode="auto">
          <a:xfrm>
            <a:off x="755650" y="404664"/>
            <a:ext cx="7058025" cy="100749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9600" kern="10" dirty="0">
                <a:ln w="19050">
                  <a:solidFill>
                    <a:srgbClr val="99CCFF"/>
                  </a:solidFill>
                  <a:rou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/>
                <a:cs typeface="Times New Roman" panose="02020603050405020304"/>
              </a:rPr>
              <a:t>HOMEWORK</a:t>
            </a:r>
            <a:endParaRPr lang="zh-CN" altLang="en-US" sz="9600" kern="10" dirty="0">
              <a:ln w="19050">
                <a:solidFill>
                  <a:srgbClr val="99CCFF"/>
                </a:solidFill>
                <a:rou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4" descr="2007109142818118_2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1763713" y="836613"/>
            <a:ext cx="5359400" cy="514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53675fb3f15a5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1476375" y="1773238"/>
            <a:ext cx="2894013" cy="2122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23" name="WordArt 3"/>
          <p:cNvSpPr>
            <a:spLocks noChangeArrowheads="1" noChangeShapeType="1"/>
          </p:cNvSpPr>
          <p:nvPr/>
        </p:nvSpPr>
        <p:spPr bwMode="auto">
          <a:xfrm>
            <a:off x="684213" y="333375"/>
            <a:ext cx="4608512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>
                <a:ln w="9525">
                  <a:solidFill>
                    <a:srgbClr val="9999FF"/>
                  </a:solidFill>
                  <a:round/>
                </a:ln>
                <a:solidFill>
                  <a:srgbClr val="CC0066"/>
                </a:solidFill>
                <a:effectLst>
                  <a:outerShdw dist="53882" dir="2700000" algn="ctr" rotWithShape="0">
                    <a:srgbClr val="9999FF">
                      <a:alpha val="75000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Let's  guess</a:t>
            </a:r>
            <a:r>
              <a:rPr lang="zh-CN" altLang="en-US" sz="3600">
                <a:ln w="9525">
                  <a:solidFill>
                    <a:srgbClr val="9999FF"/>
                  </a:solidFill>
                  <a:round/>
                </a:ln>
                <a:solidFill>
                  <a:srgbClr val="CC0066"/>
                </a:solidFill>
                <a:effectLst>
                  <a:outerShdw dist="53882" dir="2700000" algn="ctr" rotWithShape="0">
                    <a:srgbClr val="9999FF">
                      <a:alpha val="75000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！</a:t>
            </a:r>
            <a:endParaRPr lang="zh-CN" altLang="en-US" sz="3600">
              <a:ln w="9525">
                <a:solidFill>
                  <a:srgbClr val="9999FF"/>
                </a:solidFill>
                <a:round/>
              </a:ln>
              <a:solidFill>
                <a:srgbClr val="CC0066"/>
              </a:solidFill>
              <a:effectLst>
                <a:outerShdw dist="53882" dir="2700000" algn="ctr" rotWithShape="0">
                  <a:srgbClr val="9999FF">
                    <a:alpha val="75000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828675" y="5157788"/>
            <a:ext cx="6448425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9600" b="1" i="1">
                <a:latin typeface="Times New Roman" panose="02020603050405020304" pitchFamily="18" charset="0"/>
              </a:rPr>
              <a:t>Is  it   a </a:t>
            </a:r>
            <a:r>
              <a:rPr lang="zh-CN" altLang="en-US" sz="9600" b="1" i="1">
                <a:latin typeface="Arial" panose="020B0604020202020204"/>
              </a:rPr>
              <a:t>…</a:t>
            </a:r>
            <a:r>
              <a:rPr lang="zh-CN" altLang="en-US" sz="9600" b="1" i="1">
                <a:latin typeface="Times New Roman" panose="02020603050405020304" pitchFamily="18" charset="0"/>
              </a:rPr>
              <a:t>? </a:t>
            </a:r>
            <a:endParaRPr lang="zh-CN" altLang="en-US" sz="9600" b="1" i="1">
              <a:latin typeface="Times New Roman" panose="02020603050405020304" pitchFamily="18" charset="0"/>
            </a:endParaRPr>
          </a:p>
        </p:txBody>
      </p:sp>
      <p:pic>
        <p:nvPicPr>
          <p:cNvPr id="5125" name="Picture 5" descr="53675fb3f15a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76825" y="1412875"/>
            <a:ext cx="3633788" cy="320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126" name="Picture 6" descr="53675fb3f15a5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55650" y="1557338"/>
            <a:ext cx="3673475" cy="302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2"/>
          <p:cNvSpPr>
            <a:spLocks noChangeArrowheads="1" noChangeShapeType="1"/>
          </p:cNvSpPr>
          <p:nvPr/>
        </p:nvSpPr>
        <p:spPr bwMode="auto">
          <a:xfrm>
            <a:off x="684213" y="333375"/>
            <a:ext cx="4608512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>
                <a:ln w="9525">
                  <a:solidFill>
                    <a:srgbClr val="9999FF"/>
                  </a:solidFill>
                  <a:round/>
                </a:ln>
                <a:solidFill>
                  <a:srgbClr val="CC0066"/>
                </a:solidFill>
                <a:effectLst>
                  <a:outerShdw dist="53882" dir="2700000" algn="ctr" rotWithShape="0">
                    <a:srgbClr val="9999FF">
                      <a:alpha val="75000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Let's  guess</a:t>
            </a:r>
            <a:r>
              <a:rPr lang="zh-CN" altLang="en-US" sz="3600">
                <a:ln w="9525">
                  <a:solidFill>
                    <a:srgbClr val="9999FF"/>
                  </a:solidFill>
                  <a:round/>
                </a:ln>
                <a:solidFill>
                  <a:srgbClr val="CC0066"/>
                </a:solidFill>
                <a:effectLst>
                  <a:outerShdw dist="53882" dir="2700000" algn="ctr" rotWithShape="0">
                    <a:srgbClr val="9999FF">
                      <a:alpha val="75000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！</a:t>
            </a:r>
            <a:endParaRPr lang="zh-CN" altLang="en-US" sz="3600">
              <a:ln w="9525">
                <a:solidFill>
                  <a:srgbClr val="9999FF"/>
                </a:solidFill>
                <a:round/>
              </a:ln>
              <a:solidFill>
                <a:srgbClr val="CC0066"/>
              </a:solidFill>
              <a:effectLst>
                <a:outerShdw dist="53882" dir="2700000" algn="ctr" rotWithShape="0">
                  <a:srgbClr val="9999FF">
                    <a:alpha val="75000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828675" y="5157788"/>
            <a:ext cx="6448425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9600" b="1" i="1">
                <a:latin typeface="Times New Roman" panose="02020603050405020304" pitchFamily="18" charset="0"/>
              </a:rPr>
              <a:t>Is  it   a </a:t>
            </a:r>
            <a:r>
              <a:rPr lang="zh-CN" altLang="en-US" sz="9600" b="1" i="1">
                <a:latin typeface="Arial" panose="020B0604020202020204"/>
              </a:rPr>
              <a:t>…</a:t>
            </a:r>
            <a:r>
              <a:rPr lang="zh-CN" altLang="en-US" sz="9600" b="1" i="1">
                <a:latin typeface="Times New Roman" panose="02020603050405020304" pitchFamily="18" charset="0"/>
              </a:rPr>
              <a:t>? </a:t>
            </a:r>
            <a:endParaRPr lang="zh-CN" altLang="en-US" sz="9600" b="1" i="1">
              <a:latin typeface="Times New Roman" panose="02020603050405020304" pitchFamily="18" charset="0"/>
            </a:endParaRPr>
          </a:p>
        </p:txBody>
      </p:sp>
      <p:pic>
        <p:nvPicPr>
          <p:cNvPr id="6148" name="Picture 4" descr="u=3985061385,1854109725&amp;fm=21&amp;gp=0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5580063" y="1485900"/>
            <a:ext cx="3168650" cy="387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 descr="u=3985061385,1854109725&amp;fm=21&amp;gp=0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044575" y="1701800"/>
            <a:ext cx="2506663" cy="2354263"/>
          </a:xfrm>
          <a:prstGeom prst="rect">
            <a:avLst/>
          </a:prstGeom>
          <a:blipFill dpi="0" rotWithShape="0">
            <a:blip r:embed="rId3"/>
            <a:srcRect l="58429" t="6573" r="601" b="46188"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150" name="Picture 6" descr="u=3985061385,1854109725&amp;fm=21&amp;gp=0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971550" y="1485900"/>
            <a:ext cx="3455988" cy="3600450"/>
          </a:xfrm>
          <a:prstGeom prst="rect">
            <a:avLst/>
          </a:prstGeom>
          <a:blipFill dpi="0" rotWithShape="0">
            <a:blip r:embed="rId3"/>
            <a:srcRect l="43527" b="27768"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2"/>
          <p:cNvSpPr>
            <a:spLocks noChangeArrowheads="1" noChangeShapeType="1"/>
          </p:cNvSpPr>
          <p:nvPr/>
        </p:nvSpPr>
        <p:spPr bwMode="auto">
          <a:xfrm>
            <a:off x="684213" y="333375"/>
            <a:ext cx="4608512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>
                <a:ln w="9525">
                  <a:solidFill>
                    <a:srgbClr val="9999FF"/>
                  </a:solidFill>
                  <a:round/>
                </a:ln>
                <a:solidFill>
                  <a:srgbClr val="CC0066"/>
                </a:solidFill>
                <a:effectLst>
                  <a:outerShdw dist="53882" dir="2700000" algn="ctr" rotWithShape="0">
                    <a:srgbClr val="9999FF">
                      <a:alpha val="75000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Let's  guess</a:t>
            </a:r>
            <a:r>
              <a:rPr lang="zh-CN" altLang="en-US" sz="3600">
                <a:ln w="9525">
                  <a:solidFill>
                    <a:srgbClr val="9999FF"/>
                  </a:solidFill>
                  <a:round/>
                </a:ln>
                <a:solidFill>
                  <a:srgbClr val="CC0066"/>
                </a:solidFill>
                <a:effectLst>
                  <a:outerShdw dist="53882" dir="2700000" algn="ctr" rotWithShape="0">
                    <a:srgbClr val="9999FF">
                      <a:alpha val="75000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！</a:t>
            </a:r>
            <a:endParaRPr lang="zh-CN" altLang="en-US" sz="3600">
              <a:ln w="9525">
                <a:solidFill>
                  <a:srgbClr val="9999FF"/>
                </a:solidFill>
                <a:round/>
              </a:ln>
              <a:solidFill>
                <a:srgbClr val="CC0066"/>
              </a:solidFill>
              <a:effectLst>
                <a:outerShdw dist="53882" dir="2700000" algn="ctr" rotWithShape="0">
                  <a:srgbClr val="9999FF">
                    <a:alpha val="75000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828675" y="5157788"/>
            <a:ext cx="6448425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9600" b="1" i="1">
                <a:latin typeface="Times New Roman" panose="02020603050405020304" pitchFamily="18" charset="0"/>
              </a:rPr>
              <a:t>Is  it   a </a:t>
            </a:r>
            <a:r>
              <a:rPr lang="zh-CN" altLang="en-US" sz="9600" b="1" i="1">
                <a:latin typeface="Arial" panose="020B0604020202020204"/>
              </a:rPr>
              <a:t>…</a:t>
            </a:r>
            <a:r>
              <a:rPr lang="zh-CN" altLang="en-US" sz="9600" b="1" i="1">
                <a:latin typeface="Times New Roman" panose="02020603050405020304" pitchFamily="18" charset="0"/>
              </a:rPr>
              <a:t>? </a:t>
            </a:r>
            <a:endParaRPr lang="zh-CN" altLang="en-US" sz="9600" b="1" i="1">
              <a:latin typeface="Times New Roman" panose="02020603050405020304" pitchFamily="18" charset="0"/>
            </a:endParaRPr>
          </a:p>
        </p:txBody>
      </p:sp>
      <p:pic>
        <p:nvPicPr>
          <p:cNvPr id="7172" name="Picture 4" descr="10446343_224158089362_2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5219700" y="1628775"/>
            <a:ext cx="3540125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 descr="10446343_224158089362_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11188" y="1630363"/>
            <a:ext cx="3471862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174" name="Picture 6" descr="10446343_224158089362_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11188" y="1628775"/>
            <a:ext cx="3457575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2"/>
          <p:cNvSpPr>
            <a:spLocks noChangeArrowheads="1" noChangeShapeType="1"/>
          </p:cNvSpPr>
          <p:nvPr/>
        </p:nvSpPr>
        <p:spPr bwMode="auto">
          <a:xfrm>
            <a:off x="684213" y="333375"/>
            <a:ext cx="4608512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>
                <a:ln w="9525">
                  <a:solidFill>
                    <a:srgbClr val="9999FF"/>
                  </a:solidFill>
                  <a:round/>
                </a:ln>
                <a:solidFill>
                  <a:srgbClr val="CC0066"/>
                </a:solidFill>
                <a:effectLst>
                  <a:outerShdw dist="53882" dir="2700000" algn="ctr" rotWithShape="0">
                    <a:srgbClr val="9999FF">
                      <a:alpha val="75000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Let's  guess</a:t>
            </a:r>
            <a:r>
              <a:rPr lang="zh-CN" altLang="en-US" sz="3600">
                <a:ln w="9525">
                  <a:solidFill>
                    <a:srgbClr val="9999FF"/>
                  </a:solidFill>
                  <a:round/>
                </a:ln>
                <a:solidFill>
                  <a:srgbClr val="CC0066"/>
                </a:solidFill>
                <a:effectLst>
                  <a:outerShdw dist="53882" dir="2700000" algn="ctr" rotWithShape="0">
                    <a:srgbClr val="9999FF">
                      <a:alpha val="75000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！</a:t>
            </a:r>
            <a:endParaRPr lang="zh-CN" altLang="en-US" sz="3600">
              <a:ln w="9525">
                <a:solidFill>
                  <a:srgbClr val="9999FF"/>
                </a:solidFill>
                <a:round/>
              </a:ln>
              <a:solidFill>
                <a:srgbClr val="CC0066"/>
              </a:solidFill>
              <a:effectLst>
                <a:outerShdw dist="53882" dir="2700000" algn="ctr" rotWithShape="0">
                  <a:srgbClr val="9999FF">
                    <a:alpha val="75000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828675" y="5157788"/>
            <a:ext cx="6448425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9600" b="1" i="1">
                <a:latin typeface="Times New Roman" panose="02020603050405020304" pitchFamily="18" charset="0"/>
              </a:rPr>
              <a:t>Is  it   a </a:t>
            </a:r>
            <a:r>
              <a:rPr lang="zh-CN" altLang="en-US" sz="9600" b="1" i="1">
                <a:latin typeface="Arial" panose="020B0604020202020204"/>
              </a:rPr>
              <a:t>…</a:t>
            </a:r>
            <a:r>
              <a:rPr lang="zh-CN" altLang="en-US" sz="9600" b="1" i="1">
                <a:latin typeface="Times New Roman" panose="02020603050405020304" pitchFamily="18" charset="0"/>
              </a:rPr>
              <a:t>? </a:t>
            </a:r>
            <a:endParaRPr lang="zh-CN" altLang="en-US" sz="9600" b="1" i="1">
              <a:latin typeface="Times New Roman" panose="02020603050405020304" pitchFamily="18" charset="0"/>
            </a:endParaRPr>
          </a:p>
        </p:txBody>
      </p:sp>
      <p:pic>
        <p:nvPicPr>
          <p:cNvPr id="8196" name="Picture 4" descr="u=128484150,2207819440&amp;fm=21&amp;gp=0"/>
          <p:cNvPicPr>
            <a:picLocks noChangeAspect="1" noChangeArrowheads="1"/>
          </p:cNvPicPr>
          <p:nvPr/>
        </p:nvPicPr>
        <p:blipFill>
          <a:blip r:embed="rId1" cstate="email"/>
          <a:srcRect l="-499"/>
          <a:stretch>
            <a:fillRect/>
          </a:stretch>
        </p:blipFill>
        <p:spPr bwMode="auto">
          <a:xfrm>
            <a:off x="5005388" y="1558925"/>
            <a:ext cx="3887787" cy="38258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Picture 5" descr="u=128484150,2207819440&amp;fm=21&amp;gp=0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55650" y="1701800"/>
            <a:ext cx="3463925" cy="30956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198" name="Picture 6" descr="u=128484150,2207819440&amp;fm=21&amp;gp=0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11188" y="1557338"/>
            <a:ext cx="3960812" cy="36718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53675f506497c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900113" y="1701800"/>
            <a:ext cx="2446337" cy="237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219" name="WordArt 3"/>
          <p:cNvSpPr>
            <a:spLocks noChangeArrowheads="1" noChangeShapeType="1"/>
          </p:cNvSpPr>
          <p:nvPr/>
        </p:nvSpPr>
        <p:spPr bwMode="auto">
          <a:xfrm>
            <a:off x="684213" y="333375"/>
            <a:ext cx="4608512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>
                <a:ln w="9525">
                  <a:solidFill>
                    <a:srgbClr val="9999FF"/>
                  </a:solidFill>
                  <a:round/>
                </a:ln>
                <a:solidFill>
                  <a:srgbClr val="CC0066"/>
                </a:solidFill>
                <a:effectLst>
                  <a:outerShdw dist="53882" dir="2700000" algn="ctr" rotWithShape="0">
                    <a:srgbClr val="9999FF">
                      <a:alpha val="75000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Let's  guess</a:t>
            </a:r>
            <a:r>
              <a:rPr lang="zh-CN" altLang="en-US" sz="3600">
                <a:ln w="9525">
                  <a:solidFill>
                    <a:srgbClr val="9999FF"/>
                  </a:solidFill>
                  <a:round/>
                </a:ln>
                <a:solidFill>
                  <a:srgbClr val="CC0066"/>
                </a:solidFill>
                <a:effectLst>
                  <a:outerShdw dist="53882" dir="2700000" algn="ctr" rotWithShape="0">
                    <a:srgbClr val="9999FF">
                      <a:alpha val="75000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！</a:t>
            </a:r>
            <a:endParaRPr lang="zh-CN" altLang="en-US" sz="3600">
              <a:ln w="9525">
                <a:solidFill>
                  <a:srgbClr val="9999FF"/>
                </a:solidFill>
                <a:round/>
              </a:ln>
              <a:solidFill>
                <a:srgbClr val="CC0066"/>
              </a:solidFill>
              <a:effectLst>
                <a:outerShdw dist="53882" dir="2700000" algn="ctr" rotWithShape="0">
                  <a:srgbClr val="9999FF">
                    <a:alpha val="75000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828675" y="5157788"/>
            <a:ext cx="6448425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9600" b="1" i="1">
                <a:latin typeface="Times New Roman" panose="02020603050405020304" pitchFamily="18" charset="0"/>
              </a:rPr>
              <a:t>Is  it   a </a:t>
            </a:r>
            <a:r>
              <a:rPr lang="zh-CN" altLang="en-US" sz="9600" b="1" i="1">
                <a:latin typeface="Arial" panose="020B0604020202020204"/>
              </a:rPr>
              <a:t>…</a:t>
            </a:r>
            <a:r>
              <a:rPr lang="zh-CN" altLang="en-US" sz="9600" b="1" i="1">
                <a:latin typeface="Times New Roman" panose="02020603050405020304" pitchFamily="18" charset="0"/>
              </a:rPr>
              <a:t>? </a:t>
            </a:r>
            <a:endParaRPr lang="zh-CN" altLang="en-US" sz="9600" b="1" i="1">
              <a:latin typeface="Times New Roman" panose="02020603050405020304" pitchFamily="18" charset="0"/>
            </a:endParaRPr>
          </a:p>
        </p:txBody>
      </p:sp>
      <p:pic>
        <p:nvPicPr>
          <p:cNvPr id="9221" name="Picture 5" descr="53675f506497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21288" y="1628775"/>
            <a:ext cx="3097212" cy="309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222" name="Picture 6" descr="53675f506497c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23850" y="1773238"/>
            <a:ext cx="4389438" cy="316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WordArt 2"/>
          <p:cNvSpPr>
            <a:spLocks noChangeArrowheads="1" noChangeShapeType="1"/>
          </p:cNvSpPr>
          <p:nvPr/>
        </p:nvSpPr>
        <p:spPr bwMode="auto">
          <a:xfrm>
            <a:off x="684213" y="333375"/>
            <a:ext cx="4608512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>
                <a:ln w="9525">
                  <a:solidFill>
                    <a:srgbClr val="9999FF"/>
                  </a:solidFill>
                  <a:round/>
                </a:ln>
                <a:solidFill>
                  <a:srgbClr val="CC0066"/>
                </a:solidFill>
                <a:effectLst>
                  <a:outerShdw dist="53882" dir="2700000" algn="ctr" rotWithShape="0">
                    <a:srgbClr val="9999FF">
                      <a:alpha val="75000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Let's  guess</a:t>
            </a:r>
            <a:r>
              <a:rPr lang="zh-CN" altLang="en-US" sz="3600">
                <a:ln w="9525">
                  <a:solidFill>
                    <a:srgbClr val="9999FF"/>
                  </a:solidFill>
                  <a:round/>
                </a:ln>
                <a:solidFill>
                  <a:srgbClr val="CC0066"/>
                </a:solidFill>
                <a:effectLst>
                  <a:outerShdw dist="53882" dir="2700000" algn="ctr" rotWithShape="0">
                    <a:srgbClr val="9999FF">
                      <a:alpha val="75000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！</a:t>
            </a:r>
            <a:endParaRPr lang="zh-CN" altLang="en-US" sz="3600">
              <a:ln w="9525">
                <a:solidFill>
                  <a:srgbClr val="9999FF"/>
                </a:solidFill>
                <a:round/>
              </a:ln>
              <a:solidFill>
                <a:srgbClr val="CC0066"/>
              </a:solidFill>
              <a:effectLst>
                <a:outerShdw dist="53882" dir="2700000" algn="ctr" rotWithShape="0">
                  <a:srgbClr val="9999FF">
                    <a:alpha val="75000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828675" y="5157788"/>
            <a:ext cx="6448425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9600" b="1" i="1">
                <a:latin typeface="Times New Roman" panose="02020603050405020304" pitchFamily="18" charset="0"/>
              </a:rPr>
              <a:t>Is  it   a </a:t>
            </a:r>
            <a:r>
              <a:rPr lang="zh-CN" altLang="en-US" sz="9600" b="1" i="1">
                <a:latin typeface="Arial" panose="020B0604020202020204"/>
              </a:rPr>
              <a:t>…</a:t>
            </a:r>
            <a:r>
              <a:rPr lang="zh-CN" altLang="en-US" sz="9600" b="1" i="1">
                <a:latin typeface="Times New Roman" panose="02020603050405020304" pitchFamily="18" charset="0"/>
              </a:rPr>
              <a:t>? </a:t>
            </a:r>
            <a:endParaRPr lang="zh-CN" altLang="en-US" sz="9600" b="1" i="1">
              <a:latin typeface="Times New Roman" panose="02020603050405020304" pitchFamily="18" charset="0"/>
            </a:endParaRPr>
          </a:p>
        </p:txBody>
      </p:sp>
      <p:pic>
        <p:nvPicPr>
          <p:cNvPr id="10244" name="Picture 4" descr="u=1223226605,4109766092&amp;fm=21&amp;gp=0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1044575" y="1628775"/>
            <a:ext cx="3454400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 descr="u=697758899,525849045&amp;fm=21&amp;gp=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35600" y="1485900"/>
            <a:ext cx="2806700" cy="309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第一PPT模板网-WWW.1PPT.COM ">
  <a:themeElements>
    <a:clrScheme name="A000120141114A26PWB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000120141114A26PWBG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A000120141114A26PWB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000120141114A26PWB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000120141114A26PWB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000120141114A26PWB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000120141114A26PWB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000120141114A26PWB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000120141114A26PWB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000120141114A26PWB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000120141114A26PWB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000120141114A26PWB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000120141114A26PWB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000120141114A26PWB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843</Words>
  <Application>WPS 演示</Application>
  <PresentationFormat>全屏显示(4:3)</PresentationFormat>
  <Paragraphs>99</Paragraphs>
  <Slides>22</Slides>
  <Notes>3</Notes>
  <HiddenSlides>0</HiddenSlides>
  <MMClips>1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4" baseType="lpstr">
      <vt:lpstr>Arial</vt:lpstr>
      <vt:lpstr>宋体</vt:lpstr>
      <vt:lpstr>Wingdings</vt:lpstr>
      <vt:lpstr>微软雅黑</vt:lpstr>
      <vt:lpstr>Calibri</vt:lpstr>
      <vt:lpstr>Times New Roman</vt:lpstr>
      <vt:lpstr>黑体</vt:lpstr>
      <vt:lpstr>Times New Roman</vt:lpstr>
      <vt:lpstr>Arial</vt:lpstr>
      <vt:lpstr>Arial Unicode MS</vt:lpstr>
      <vt:lpstr>Calibri</vt:lpstr>
      <vt:lpstr>第一PPT模板网-WWW.1PPT.COM </vt:lpstr>
      <vt:lpstr>           Moudle 8 Unit  2  Where's the cat?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         Moudle  8     Unit  2  Where's the cat?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第一PPT模板网-WWW.1PPT.COM</dc:title>
  <dc:creator>第一PPT模板网-WWW.1PPT.COM</dc:creator>
  <cp:keywords>第一PPT模板网-WWW.1PPT.COM</cp:keywords>
  <dc:description>第一PPT模板网-WWW.1PPT.COM
</dc:description>
  <dc:subject>第一PPT模板网-WWW.1PPT.COM</dc:subject>
  <cp:category>第一PPT模板网-WWW.1PPT.COM</cp:category>
  <cp:lastModifiedBy>清菡</cp:lastModifiedBy>
  <cp:revision>5</cp:revision>
  <dcterms:created xsi:type="dcterms:W3CDTF">2014-11-24T20:19:00Z</dcterms:created>
  <dcterms:modified xsi:type="dcterms:W3CDTF">2019-09-23T02:55:17Z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2052-11.1.0.9058</vt:lpwstr>
  </property>
</Properties>
</file>